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Default Extension="gif" ContentType="image/gif"/>
  <Override PartName="/ppt/slideLayouts/slideLayout9.xml" ContentType="application/vnd.openxmlformats-officedocument.presentationml.slideLayout+xml"/>
  <Default Extension="jpeg" ContentType="image/jpeg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53" d="100"/>
          <a:sy n="53" d="100"/>
        </p:scale>
        <p:origin x="-203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9FA60-AA8F-3941-BBA6-12328A8AC92F}" type="datetimeFigureOut">
              <a:rPr lang="en-US" smtClean="0"/>
              <a:t>1/30/12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52DB6-CBC8-E047-8CA7-2E3957CEDDA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9FA60-AA8F-3941-BBA6-12328A8AC92F}" type="datetimeFigureOut">
              <a:rPr lang="en-US" smtClean="0"/>
              <a:t>1/30/12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52DB6-CBC8-E047-8CA7-2E3957CEDD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9FA60-AA8F-3941-BBA6-12328A8AC92F}" type="datetimeFigureOut">
              <a:rPr lang="en-US" smtClean="0"/>
              <a:t>1/30/12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52DB6-CBC8-E047-8CA7-2E3957CEDD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9FA60-AA8F-3941-BBA6-12328A8AC92F}" type="datetimeFigureOut">
              <a:rPr lang="en-US" smtClean="0"/>
              <a:t>1/30/12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52DB6-CBC8-E047-8CA7-2E3957CEDD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9FA60-AA8F-3941-BBA6-12328A8AC92F}" type="datetimeFigureOut">
              <a:rPr lang="en-US" smtClean="0"/>
              <a:t>1/30/12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C0452DB6-CBC8-E047-8CA7-2E3957CEDDA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9FA60-AA8F-3941-BBA6-12328A8AC92F}" type="datetimeFigureOut">
              <a:rPr lang="en-US" smtClean="0"/>
              <a:t>1/30/12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52DB6-CBC8-E047-8CA7-2E3957CEDD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9FA60-AA8F-3941-BBA6-12328A8AC92F}" type="datetimeFigureOut">
              <a:rPr lang="en-US" smtClean="0"/>
              <a:t>1/30/12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52DB6-CBC8-E047-8CA7-2E3957CEDD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9FA60-AA8F-3941-BBA6-12328A8AC92F}" type="datetimeFigureOut">
              <a:rPr lang="en-US" smtClean="0"/>
              <a:t>1/30/12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52DB6-CBC8-E047-8CA7-2E3957CEDD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9FA60-AA8F-3941-BBA6-12328A8AC92F}" type="datetimeFigureOut">
              <a:rPr lang="en-US" smtClean="0"/>
              <a:t>1/30/12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52DB6-CBC8-E047-8CA7-2E3957CEDD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9FA60-AA8F-3941-BBA6-12328A8AC92F}" type="datetimeFigureOut">
              <a:rPr lang="en-US" smtClean="0"/>
              <a:t>1/30/12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52DB6-CBC8-E047-8CA7-2E3957CEDD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9FA60-AA8F-3941-BBA6-12328A8AC92F}" type="datetimeFigureOut">
              <a:rPr lang="en-US" smtClean="0"/>
              <a:t>1/30/12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52DB6-CBC8-E047-8CA7-2E3957CEDD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EF9FA60-AA8F-3941-BBA6-12328A8AC92F}" type="datetimeFigureOut">
              <a:rPr lang="en-US" smtClean="0"/>
              <a:t>1/30/12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0452DB6-CBC8-E047-8CA7-2E3957CEDDA6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gif"/><Relationship Id="rId3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historywiz.com" TargetMode="External"/><Relationship Id="rId3" Type="http://schemas.openxmlformats.org/officeDocument/2006/relationships/hyperlink" Target="http://www.worldatlas.com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Toissaint</a:t>
            </a:r>
            <a:r>
              <a:rPr lang="en-US" dirty="0" smtClean="0"/>
              <a:t> </a:t>
            </a:r>
            <a:r>
              <a:rPr lang="en-US" dirty="0" err="1" smtClean="0"/>
              <a:t>L’ouverture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By:Trey</a:t>
            </a:r>
            <a:r>
              <a:rPr lang="en-US" dirty="0" smtClean="0"/>
              <a:t> Dees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Haitian Map</a:t>
            </a:r>
            <a:endParaRPr lang="en-US" dirty="0"/>
          </a:p>
        </p:txBody>
      </p:sp>
      <p:pic>
        <p:nvPicPr>
          <p:cNvPr id="4" name="Content Placeholder 3" descr="htnewz.gif"/>
          <p:cNvPicPr>
            <a:picLocks noGrp="1" noChangeAspect="1"/>
          </p:cNvPicPr>
          <p:nvPr>
            <p:ph idx="1"/>
          </p:nvPr>
        </p:nvPicPr>
        <p:blipFill>
          <a:blip r:embed="rId2"/>
          <a:srcRect l="-49439" r="-49439"/>
          <a:stretch>
            <a:fillRect/>
          </a:stretch>
        </p:blipFill>
        <p:spPr>
          <a:xfrm>
            <a:off x="-2008763" y="1754227"/>
            <a:ext cx="8229600" cy="4525963"/>
          </a:xfrm>
        </p:spPr>
      </p:pic>
      <p:pic>
        <p:nvPicPr>
          <p:cNvPr id="5" name="Picture 4" descr="map_of_haiti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7129" y="1754227"/>
            <a:ext cx="3984684" cy="4445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L’ouverture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Was a remarkable leader of the slave revolt that defeated Napoleon. </a:t>
            </a:r>
          </a:p>
          <a:p>
            <a:r>
              <a:rPr lang="en-US" dirty="0" smtClean="0"/>
              <a:t>He was trained by his liberal master that taught him how to read and write. </a:t>
            </a:r>
          </a:p>
          <a:p>
            <a:r>
              <a:rPr lang="en-US" dirty="0" smtClean="0"/>
              <a:t>Napoleon was one of the greatest generals ever lived and was defeated by a slave that had no military training and led his country to independence 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www.historywiz.com</a:t>
            </a:r>
            <a:r>
              <a:rPr lang="en-US" dirty="0" smtClean="0"/>
              <a:t> </a:t>
            </a:r>
          </a:p>
          <a:p>
            <a:r>
              <a:rPr lang="en-US" dirty="0" smtClean="0">
                <a:hlinkClick r:id="rId3"/>
              </a:rPr>
              <a:t>www.worldatlas.com</a:t>
            </a:r>
            <a:r>
              <a:rPr lang="en-US" dirty="0" smtClean="0"/>
              <a:t> 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ヒラギノ丸ゴ Pro W4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ＭＳ 明朝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Apex.thmx</Template>
  <TotalTime>19</TotalTime>
  <Words>64</Words>
  <Application>Microsoft Macintosh PowerPoint</Application>
  <PresentationFormat>On-screen Show (4:3)</PresentationFormat>
  <Paragraphs>10</Paragraphs>
  <Slides>4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Apex</vt:lpstr>
      <vt:lpstr>Toissaint L’ouverture </vt:lpstr>
      <vt:lpstr>Haitian Map</vt:lpstr>
      <vt:lpstr>L’ouverture </vt:lpstr>
      <vt:lpstr>Bibliography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Toissaint L’ouverture </dc:title>
  <dc:creator>admin</dc:creator>
  <cp:lastModifiedBy>admin</cp:lastModifiedBy>
  <cp:revision>1</cp:revision>
  <dcterms:created xsi:type="dcterms:W3CDTF">2012-01-30T18:57:39Z</dcterms:created>
  <dcterms:modified xsi:type="dcterms:W3CDTF">2012-01-30T19:16:52Z</dcterms:modified>
</cp:coreProperties>
</file>